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3.png"/><Relationship Id="rId4" Type="http://schemas.openxmlformats.org/officeDocument/2006/relationships/image" Target="../media/image8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1.png"/><Relationship Id="rId4" Type="http://schemas.openxmlformats.org/officeDocument/2006/relationships/image" Target="../media/image7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99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90.png"/><Relationship Id="rId8" Type="http://schemas.openxmlformats.org/officeDocument/2006/relationships/image" Target="../media/image8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10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